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6" r:id="rId4"/>
    <p:sldId id="267" r:id="rId5"/>
    <p:sldId id="268" r:id="rId6"/>
    <p:sldId id="269" r:id="rId7"/>
    <p:sldId id="270" r:id="rId8"/>
    <p:sldId id="271" r:id="rId9"/>
    <p:sldId id="257" r:id="rId10"/>
    <p:sldId id="272" r:id="rId11"/>
    <p:sldId id="258" r:id="rId12"/>
    <p:sldId id="264" r:id="rId13"/>
    <p:sldId id="260" r:id="rId14"/>
    <p:sldId id="263" r:id="rId15"/>
    <p:sldId id="262" r:id="rId16"/>
    <p:sldId id="261" r:id="rId17"/>
    <p:sldId id="273" r:id="rId18"/>
    <p:sldId id="274" r:id="rId19"/>
    <p:sldId id="275" r:id="rId20"/>
    <p:sldId id="276" r:id="rId21"/>
    <p:sldId id="277" r:id="rId22"/>
    <p:sldId id="279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6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2018-6-24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嵌入式程序设计</a:t>
            </a:r>
            <a:r>
              <a:rPr lang="en-US" altLang="zh-CN" dirty="0" smtClean="0"/>
              <a:t>》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811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交叉工具链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只需查看确认一下，不要修改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/profile</a:t>
            </a:r>
            <a:endParaRPr lang="zh-CN" altLang="en-US" dirty="0"/>
          </a:p>
        </p:txBody>
      </p:sp>
      <p:pic>
        <p:nvPicPr>
          <p:cNvPr id="4" name="图片 3" descr="C:\Users\AOC\AppData\Roaming\Tencent\Users\173575364\QQ\WinTemp\RichOle\E0W28M[RQ8RQPF7YK95$%IU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3966" y="3123446"/>
            <a:ext cx="6402308" cy="3709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2423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Tftp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1521" y="2780929"/>
            <a:ext cx="8197983" cy="40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524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OC\AppData\Roaming\Tencent\Users\173575364\QQ\WinTemp\RichOle\[O)B9(K8{1T]C~ZNCTT5%FP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5267960" cy="3916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Minicom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 descr="C:\Users\AOC\AppData\Roaming\Tencent\Users\173575364\QQ\WinTemp\RichOle\U)(XLED]1$~)MJHUVE2XH}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6552728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C:\Users\AOC\AppData\Roaming\Tencent\Users\173575364\QQ\WinTemp\RichOle\Q`MMK)7YSA8DU65M6L55A5U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3908" y="1268760"/>
            <a:ext cx="5266690" cy="393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95948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板子里的</a:t>
            </a:r>
            <a:r>
              <a:rPr lang="en-US" altLang="zh-CN" dirty="0" err="1" smtClean="0"/>
              <a:t>dropbear</a:t>
            </a:r>
            <a:endParaRPr lang="en-US" altLang="zh-CN" dirty="0" smtClean="0"/>
          </a:p>
          <a:p>
            <a:r>
              <a:rPr lang="zh-CN" altLang="en-US" dirty="0" smtClean="0"/>
              <a:t>宿主机里的</a:t>
            </a:r>
            <a:r>
              <a:rPr lang="en-US" altLang="zh-CN" dirty="0" err="1" smtClean="0"/>
              <a:t>sshd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/>
              <a:t>s</a:t>
            </a:r>
            <a:r>
              <a:rPr lang="en-US" altLang="zh-CN" dirty="0" err="1" smtClean="0"/>
              <a:t>sh</a:t>
            </a:r>
            <a:endParaRPr lang="en-US" altLang="zh-CN" dirty="0" smtClean="0"/>
          </a:p>
          <a:p>
            <a:r>
              <a:rPr lang="en-US" altLang="zh-CN" dirty="0" err="1"/>
              <a:t>s</a:t>
            </a:r>
            <a:r>
              <a:rPr lang="en-US" altLang="zh-CN" dirty="0" err="1" smtClean="0"/>
              <a:t>cp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在宿主机上执行</a:t>
            </a:r>
            <a:r>
              <a:rPr lang="en-US" altLang="zh-CN" dirty="0" err="1" smtClean="0"/>
              <a:t>scp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在板子上执行</a:t>
            </a:r>
            <a:r>
              <a:rPr lang="en-US" altLang="zh-CN" dirty="0" err="1" smtClean="0"/>
              <a:t>scp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分清楚“本地”与“远程”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4144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启动过程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Bootloader</a:t>
            </a:r>
            <a:endParaRPr lang="en-US" altLang="zh-CN" dirty="0" smtClean="0"/>
          </a:p>
          <a:p>
            <a:r>
              <a:rPr lang="zh-CN" altLang="en-US" dirty="0" smtClean="0"/>
              <a:t>内核启动，挂载根文件系统</a:t>
            </a:r>
            <a:endParaRPr lang="en-US" altLang="zh-CN" dirty="0" smtClean="0"/>
          </a:p>
          <a:p>
            <a:r>
              <a:rPr lang="zh-CN" altLang="en-US" dirty="0" smtClean="0"/>
              <a:t>初始化系统服务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4868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交叉编译与测试运行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C:\Users\AOC\AppData\Roaming\Tencent\Users\173575364\QQ\WinTemp\RichOle\_1VNMRV3%R~$I0@IPH{7N$B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3897" y="1268760"/>
            <a:ext cx="7344816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C:\Users\AOC\AppData\Roaming\Tencent\Users\173575364\QQ\WinTemp\RichOle\}GWI]`A5XBHZQ]_)[$U5MQ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3896" y="3902762"/>
            <a:ext cx="7740511" cy="269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7848713" y="2236315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宿主机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884368" y="4437112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目标机</a:t>
            </a:r>
          </a:p>
        </p:txBody>
      </p:sp>
    </p:spTree>
    <p:extLst>
      <p:ext uri="{BB962C8B-B14F-4D97-AF65-F5344CB8AC3E}">
        <p14:creationId xmlns:p14="http://schemas.microsoft.com/office/powerpoint/2010/main" xmlns="" val="20536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Gdb</a:t>
            </a:r>
            <a:r>
              <a:rPr lang="zh-CN" altLang="en-US" dirty="0" smtClean="0"/>
              <a:t>交叉调试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C:\Users\AOC\AppData\Roaming\Tencent\Users\173575364\QQ\WinTemp\RichOle\D)IE6EF7T3~ZN6S9]7(PK}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4294"/>
            <a:ext cx="7776864" cy="10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C:\Users\AOC\AppData\Roaming\Tencent\Users\173575364\QQ\WinTemp\RichOle\3SJ37_GWX@@{HZ~Y1RSG]N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7992888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8028384" y="2973591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宿主机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028384" y="1372708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目标机</a:t>
            </a:r>
          </a:p>
        </p:txBody>
      </p:sp>
    </p:spTree>
    <p:extLst>
      <p:ext uri="{BB962C8B-B14F-4D97-AF65-F5344CB8AC3E}">
        <p14:creationId xmlns:p14="http://schemas.microsoft.com/office/powerpoint/2010/main" xmlns="" val="94594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NFS</a:t>
            </a:r>
            <a:r>
              <a:rPr lang="zh-CN" altLang="en-US" dirty="0" smtClean="0"/>
              <a:t>的用处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目标机作为</a:t>
            </a:r>
            <a:r>
              <a:rPr lang="en-US" altLang="zh-CN" dirty="0" err="1" smtClean="0"/>
              <a:t>nfs</a:t>
            </a:r>
            <a:r>
              <a:rPr lang="zh-CN" altLang="en-US" dirty="0" smtClean="0"/>
              <a:t>的客户端</a:t>
            </a:r>
            <a:endParaRPr lang="en-US" altLang="zh-CN" dirty="0" smtClean="0"/>
          </a:p>
          <a:p>
            <a:r>
              <a:rPr lang="zh-CN" altLang="en-US" dirty="0" smtClean="0"/>
              <a:t>宿主机作为</a:t>
            </a:r>
            <a:r>
              <a:rPr lang="en-US" altLang="zh-CN" dirty="0" err="1" smtClean="0"/>
              <a:t>nfs</a:t>
            </a:r>
            <a:r>
              <a:rPr lang="zh-CN" altLang="en-US" dirty="0" smtClean="0"/>
              <a:t>的服务器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实现了远程文件共享，在目标机上直接访问宿主机上的文件，方便开发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其他方式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Scp</a:t>
            </a:r>
            <a:r>
              <a:rPr lang="zh-CN" altLang="en-US" dirty="0" smtClean="0"/>
              <a:t>拷贝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</a:t>
            </a:r>
            <a:r>
              <a:rPr lang="zh-CN" altLang="en-US" dirty="0" smtClean="0"/>
              <a:t>盘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515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烧写内核与根文件系统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需要通过</a:t>
            </a:r>
            <a:r>
              <a:rPr lang="en-US" altLang="zh-CN" dirty="0" err="1" smtClean="0"/>
              <a:t>bootloader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如何烧写</a:t>
            </a:r>
            <a:r>
              <a:rPr lang="en-US" altLang="zh-CN" dirty="0" err="1" smtClean="0"/>
              <a:t>bootloader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bootloader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tftp</a:t>
            </a:r>
            <a:r>
              <a:rPr lang="zh-CN" altLang="en-US" dirty="0" smtClean="0"/>
              <a:t>方式</a:t>
            </a:r>
            <a:endParaRPr lang="en-US" altLang="zh-CN" dirty="0" smtClean="0"/>
          </a:p>
          <a:p>
            <a:pPr lvl="1"/>
            <a:r>
              <a:rPr lang="zh-CN" altLang="en-US" dirty="0"/>
              <a:t>烧</a:t>
            </a:r>
            <a:r>
              <a:rPr lang="zh-CN" altLang="en-US" dirty="0" smtClean="0"/>
              <a:t>写内核</a:t>
            </a:r>
            <a:endParaRPr lang="en-US" altLang="zh-CN" dirty="0" smtClean="0"/>
          </a:p>
          <a:p>
            <a:pPr lvl="1"/>
            <a:r>
              <a:rPr lang="zh-CN" altLang="en-US" dirty="0"/>
              <a:t>烧</a:t>
            </a:r>
            <a:r>
              <a:rPr lang="zh-CN" altLang="en-US" dirty="0" smtClean="0"/>
              <a:t>写根文件系统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板子是</a:t>
            </a:r>
            <a:r>
              <a:rPr lang="en-US" altLang="zh-CN" dirty="0" err="1" smtClean="0"/>
              <a:t>tftp</a:t>
            </a:r>
            <a:r>
              <a:rPr lang="zh-CN" altLang="en-US" dirty="0" smtClean="0"/>
              <a:t>的客户端，宿主机是</a:t>
            </a:r>
            <a:r>
              <a:rPr lang="en-US" altLang="zh-CN" dirty="0" err="1" smtClean="0"/>
              <a:t>tftp</a:t>
            </a:r>
            <a:r>
              <a:rPr lang="zh-CN" altLang="en-US" dirty="0" smtClean="0"/>
              <a:t>的服务器端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421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了解内容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内核的编译</a:t>
            </a:r>
            <a:endParaRPr lang="en-US" altLang="zh-CN" dirty="0" smtClean="0"/>
          </a:p>
          <a:p>
            <a:pPr lvl="1"/>
            <a:r>
              <a:rPr lang="zh-CN" altLang="en-US" dirty="0"/>
              <a:t>根</a:t>
            </a:r>
            <a:r>
              <a:rPr lang="zh-CN" altLang="en-US" dirty="0" smtClean="0"/>
              <a:t>文件系统镜像制作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6335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实验（一）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嵌入式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开发环境熟悉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401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实验（二）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三种并发的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236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先运行三个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服务器程序，体会其功能</a:t>
            </a:r>
            <a:endParaRPr lang="en-US" altLang="zh-CN" dirty="0" smtClean="0"/>
          </a:p>
          <a:p>
            <a:r>
              <a:rPr lang="zh-CN" altLang="en-US" dirty="0"/>
              <a:t>抓包看看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重点是分析与理解代码</a:t>
            </a:r>
            <a:endParaRPr lang="en-US" altLang="zh-CN" dirty="0" smtClean="0"/>
          </a:p>
          <a:p>
            <a:pPr lvl="1"/>
            <a:r>
              <a:rPr lang="en-US" altLang="zh-CN" dirty="0" err="1"/>
              <a:t>printf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gdb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自己搞明白“</a:t>
            </a:r>
            <a:r>
              <a:rPr lang="en-US" altLang="zh-CN" dirty="0" smtClean="0"/>
              <a:t>dup2()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xmlns="" val="204525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/>
              <a:t>#</a:t>
            </a:r>
            <a:r>
              <a:rPr lang="en-US" altLang="zh-CN" dirty="0" smtClean="0"/>
              <a:t>!</a:t>
            </a:r>
            <a:r>
              <a:rPr lang="en-US" altLang="zh-CN" dirty="0" smtClean="0"/>
              <a:t>/bin/bash</a:t>
            </a:r>
          </a:p>
          <a:p>
            <a:pPr>
              <a:buNone/>
            </a:pPr>
            <a:r>
              <a:rPr lang="en-US" altLang="zh-CN" dirty="0" smtClean="0"/>
              <a:t>for((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=0;i&lt;$1;i++))</a:t>
            </a:r>
          </a:p>
          <a:p>
            <a:pPr>
              <a:buNone/>
            </a:pPr>
            <a:r>
              <a:rPr lang="en-US" altLang="zh-CN" dirty="0" smtClean="0"/>
              <a:t>do</a:t>
            </a:r>
          </a:p>
          <a:p>
            <a:pPr>
              <a:buNone/>
            </a:pPr>
            <a:r>
              <a:rPr lang="en-US" altLang="zh-CN" dirty="0" smtClean="0"/>
              <a:t>	{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smtClean="0"/>
              <a:t>	GET 192.168.0.101/index.html;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smtClean="0"/>
              <a:t>	echo $</a:t>
            </a:r>
            <a:r>
              <a:rPr lang="en-US" altLang="zh-CN" dirty="0" err="1" smtClean="0"/>
              <a:t>i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smtClean="0"/>
              <a:t>}&amp;</a:t>
            </a:r>
          </a:p>
          <a:p>
            <a:pPr>
              <a:buNone/>
            </a:pPr>
            <a:r>
              <a:rPr lang="en-US" altLang="zh-CN" dirty="0" smtClean="0"/>
              <a:t>done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204525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2A7C-D399-4A62-A6C5-FB67A1B4512A}" type="slidenum">
              <a:rPr lang="en-US"/>
              <a:pPr/>
              <a:t>3</a:t>
            </a:fld>
            <a:endParaRPr 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学生面对的实验操作环境</a:t>
            </a:r>
          </a:p>
        </p:txBody>
      </p:sp>
      <p:graphicFrame>
        <p:nvGraphicFramePr>
          <p:cNvPr id="12800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57200" y="2505075"/>
          <a:ext cx="8229600" cy="2338388"/>
        </p:xfrm>
        <a:graphic>
          <a:graphicData uri="http://schemas.openxmlformats.org/presentationml/2006/ole">
            <p:oleObj spid="_x0000_s3088" name="Visio" r:id="rId3" imgW="8526780" imgH="2421941" progId="">
              <p:embed/>
            </p:oleObj>
          </a:graphicData>
        </a:graphic>
      </p:graphicFrame>
      <p:sp>
        <p:nvSpPr>
          <p:cNvPr id="2" name="矩形 1"/>
          <p:cNvSpPr/>
          <p:nvPr/>
        </p:nvSpPr>
        <p:spPr>
          <a:xfrm>
            <a:off x="1187624" y="1628800"/>
            <a:ext cx="122413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宿主机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28184" y="1628800"/>
            <a:ext cx="122413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目标机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814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连接</a:t>
            </a:r>
            <a:r>
              <a:rPr lang="en-US" altLang="zh-CN"/>
              <a:t>JTAG</a:t>
            </a:r>
            <a:r>
              <a:rPr lang="zh-CN" altLang="en-US"/>
              <a:t>线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/>
              <a:t>主机并口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6638" y="1295400"/>
            <a:ext cx="6837362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标注 3"/>
          <p:cNvSpPr/>
          <p:nvPr/>
        </p:nvSpPr>
        <p:spPr>
          <a:xfrm>
            <a:off x="179512" y="3284984"/>
            <a:ext cx="1872208" cy="1440160"/>
          </a:xfrm>
          <a:prstGeom prst="wedgeRoundRectCallout">
            <a:avLst>
              <a:gd name="adj1" fmla="val 65928"/>
              <a:gd name="adj2" fmla="val 19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烧写</a:t>
            </a:r>
            <a:r>
              <a:rPr lang="en-US" altLang="zh-CN" dirty="0" err="1" smtClean="0"/>
              <a:t>bootloader</a:t>
            </a:r>
            <a:r>
              <a:rPr lang="zh-CN" altLang="en-US" dirty="0" smtClean="0"/>
              <a:t>之后，拔下来，否则会影响串口输出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72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连接串口线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38250"/>
            <a:ext cx="6373813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0" y="2772296"/>
            <a:ext cx="2160240" cy="1512168"/>
          </a:xfrm>
          <a:prstGeom prst="wedgeRoundRectCallout">
            <a:avLst>
              <a:gd name="adj1" fmla="val 62480"/>
              <a:gd name="adj2" fmla="val 317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与宿主机</a:t>
            </a:r>
            <a:r>
              <a:rPr lang="en-US" altLang="zh-CN" dirty="0" err="1" smtClean="0"/>
              <a:t>minicom</a:t>
            </a:r>
            <a:r>
              <a:rPr lang="zh-CN" altLang="en-US" dirty="0" smtClean="0"/>
              <a:t>通信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3286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连接交叉以太网线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5694363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408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连接电源线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6551613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658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宿主机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宿主机是一个</a:t>
            </a:r>
            <a:r>
              <a:rPr lang="en-US" altLang="zh-CN" dirty="0" err="1" smtClean="0"/>
              <a:t>Vmware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虚拟机通过串口，并口，网口与目标机相连接并通信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理解“桥接”</a:t>
            </a:r>
            <a:endParaRPr lang="zh-CN" altLang="en-US" dirty="0"/>
          </a:p>
        </p:txBody>
      </p:sp>
      <p:pic>
        <p:nvPicPr>
          <p:cNvPr id="4" name="图片 3" descr="C:\Users\AOC\AppData\Roaming\Tencent\Users\173575364\QQ\WinTemp\RichOle\I(N@3LB{XPV_@SP9QH`R~T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73016"/>
            <a:ext cx="3960440" cy="3143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513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用户名：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，口令：</a:t>
            </a:r>
            <a:r>
              <a:rPr lang="en-US" altLang="zh-CN" dirty="0" err="1" smtClean="0"/>
              <a:t>xidianembed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04864"/>
            <a:ext cx="6653528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097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285</Words>
  <Application>Microsoft Office PowerPoint</Application>
  <PresentationFormat>全屏显示(4:3)</PresentationFormat>
  <Paragraphs>84</Paragraphs>
  <Slides>22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Office 主题</vt:lpstr>
      <vt:lpstr>Visio</vt:lpstr>
      <vt:lpstr>《嵌入式程序设计》实验</vt:lpstr>
      <vt:lpstr>实验（一）</vt:lpstr>
      <vt:lpstr>学生面对的实验操作环境</vt:lpstr>
      <vt:lpstr>连接JTAG线</vt:lpstr>
      <vt:lpstr>连接串口线</vt:lpstr>
      <vt:lpstr>连接交叉以太网线</vt:lpstr>
      <vt:lpstr>连接电源线</vt:lpstr>
      <vt:lpstr>宿主机</vt:lpstr>
      <vt:lpstr>幻灯片 9</vt:lpstr>
      <vt:lpstr>交叉工具链</vt:lpstr>
      <vt:lpstr>Tftp服务</vt:lpstr>
      <vt:lpstr>Minicom</vt:lpstr>
      <vt:lpstr>ssh</vt:lpstr>
      <vt:lpstr>Linux启动过程</vt:lpstr>
      <vt:lpstr>交叉编译与测试运行</vt:lpstr>
      <vt:lpstr>Gdb交叉调试</vt:lpstr>
      <vt:lpstr>NFS的用处</vt:lpstr>
      <vt:lpstr>烧写内核与根文件系统</vt:lpstr>
      <vt:lpstr>其他</vt:lpstr>
      <vt:lpstr>实验（二）</vt:lpstr>
      <vt:lpstr>幻灯片 21</vt:lpstr>
      <vt:lpstr>幻灯片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surd-x240</dc:creator>
  <cp:lastModifiedBy>LENOVO</cp:lastModifiedBy>
  <cp:revision>23</cp:revision>
  <dcterms:created xsi:type="dcterms:W3CDTF">2014-06-19T06:13:29Z</dcterms:created>
  <dcterms:modified xsi:type="dcterms:W3CDTF">2018-06-24T04:22:31Z</dcterms:modified>
</cp:coreProperties>
</file>